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Source Sans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SansPro-bold.fntdata"/><Relationship Id="rId30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33" Type="http://schemas.openxmlformats.org/officeDocument/2006/relationships/font" Target="fonts/SourceSansPro-boldItalic.fntdata"/><Relationship Id="rId10" Type="http://schemas.openxmlformats.org/officeDocument/2006/relationships/slide" Target="slides/slide6.xml"/><Relationship Id="rId32" Type="http://schemas.openxmlformats.org/officeDocument/2006/relationships/font" Target="fonts/SourceSansPr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Relationship Id="rId4" Type="http://schemas.openxmlformats.org/officeDocument/2006/relationships/image" Target="../media/image10.png"/><Relationship Id="rId5" Type="http://schemas.openxmlformats.org/officeDocument/2006/relationships/image" Target="../media/image2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Relationship Id="rId4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1.gif"/><Relationship Id="rId5" Type="http://schemas.openxmlformats.org/officeDocument/2006/relationships/image" Target="../media/image3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9.gif"/><Relationship Id="rId5" Type="http://schemas.openxmlformats.org/officeDocument/2006/relationships/image" Target="../media/image4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2.gif"/><Relationship Id="rId5" Type="http://schemas.openxmlformats.org/officeDocument/2006/relationships/image" Target="../media/image2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image" Target="../media/image22.jpg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30.jpg"/><Relationship Id="rId5" Type="http://schemas.openxmlformats.org/officeDocument/2006/relationships/image" Target="../media/image10.png"/><Relationship Id="rId6" Type="http://schemas.openxmlformats.org/officeDocument/2006/relationships/image" Target="../media/image2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Relationship Id="rId5" Type="http://schemas.openxmlformats.org/officeDocument/2006/relationships/image" Target="../media/image37.jp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3.gif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Relationship Id="rId4" Type="http://schemas.openxmlformats.org/officeDocument/2006/relationships/image" Target="../media/image39.jp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2.jpg"/><Relationship Id="rId5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Relationship Id="rId4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Ldsp8x_UXYg" TargetMode="External"/><Relationship Id="rId4" Type="http://schemas.openxmlformats.org/officeDocument/2006/relationships/image" Target="../media/image13.jpg"/><Relationship Id="rId5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Occupations</a:t>
            </a:r>
            <a:endParaRPr/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CUDAP Sign Choir, 4/11/18</a:t>
            </a: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463" y="264475"/>
            <a:ext cx="4668374" cy="22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Programmer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5590750" y="11524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Program+agent- slide P-hand down left palm, then back of left hand</a:t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25" y="1515925"/>
            <a:ext cx="2851300" cy="28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4">
            <a:alphaModFix/>
          </a:blip>
          <a:srcRect b="0" l="60841" r="0" t="0"/>
          <a:stretch/>
        </p:blipFill>
        <p:spPr>
          <a:xfrm>
            <a:off x="2806788" y="1515913"/>
            <a:ext cx="2513725" cy="296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mputer gif"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4638" y="2683581"/>
            <a:ext cx="2513725" cy="1885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Police Officer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5013025" y="106842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Tap a C-hand on your chest twice </a:t>
            </a:r>
            <a:r>
              <a:rPr lang="en" u="sng"/>
              <a:t> 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25" y="1393550"/>
            <a:ext cx="3093550" cy="317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21 jump street cops gif"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225" y="2441300"/>
            <a:ext cx="3918300" cy="16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Firefighter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5115525" y="9474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Tap back of right hand to forehead twice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50" y="1285850"/>
            <a:ext cx="3540825" cy="354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man gif"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375" y="2168713"/>
            <a:ext cx="3169800" cy="17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60841" r="0" t="0"/>
          <a:stretch/>
        </p:blipFill>
        <p:spPr>
          <a:xfrm>
            <a:off x="3198138" y="1539763"/>
            <a:ext cx="2513725" cy="29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5180775" y="733150"/>
            <a:ext cx="327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Act+agent- circle 2 A-hands towards yourself, thumbs pointing at you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975" y="1491025"/>
            <a:ext cx="3094970" cy="306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cting joey gif"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400" y="2422625"/>
            <a:ext cx="2915575" cy="16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60841" r="0" t="0"/>
          <a:stretch/>
        </p:blipFill>
        <p:spPr>
          <a:xfrm>
            <a:off x="3170213" y="1473613"/>
            <a:ext cx="2513725" cy="29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Scientist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4836000" y="751750"/>
            <a:ext cx="38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</a:t>
            </a:r>
            <a:r>
              <a:rPr lang="en"/>
              <a:t>: Science+agent- make circles with two open-A  hands (like pouring chemicals)</a:t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0" y="1278775"/>
            <a:ext cx="3163801" cy="3163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ll nye gif"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000" y="2404065"/>
            <a:ext cx="2915400" cy="1639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60841" r="0" t="0"/>
          <a:stretch/>
        </p:blipFill>
        <p:spPr>
          <a:xfrm>
            <a:off x="2937238" y="1679538"/>
            <a:ext cx="2513725" cy="29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Chef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5087575" y="6865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Cook+agent- right hand palm down on left, then flip to palm up (like grilling something)</a:t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75" y="1504675"/>
            <a:ext cx="3013375" cy="301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rdon ramsay gif"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000" y="2384300"/>
            <a:ext cx="3382200" cy="19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Businessman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5255350" y="44502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Business+agent- move a B-hand along your left arm (left to right)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50" y="1714500"/>
            <a:ext cx="26416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275" y="1714500"/>
            <a:ext cx="26416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200" y="1714500"/>
            <a:ext cx="26416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5">
            <a:alphaModFix/>
          </a:blip>
          <a:srcRect b="0" l="60841" r="0" t="0"/>
          <a:stretch/>
        </p:blipFill>
        <p:spPr>
          <a:xfrm>
            <a:off x="7518895" y="3307855"/>
            <a:ext cx="1482225" cy="17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Salesman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5590750" y="956800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Sell+agent- bend both hands forward once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50" y="1895200"/>
            <a:ext cx="2491075" cy="21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375" y="1895200"/>
            <a:ext cx="2491075" cy="2167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5">
            <a:alphaModFix/>
          </a:blip>
          <a:srcRect b="0" l="60841" r="0" t="0"/>
          <a:stretch/>
        </p:blipFill>
        <p:spPr>
          <a:xfrm>
            <a:off x="4461244" y="3429006"/>
            <a:ext cx="1371775" cy="162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he office we sell paper"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0750" y="1962913"/>
            <a:ext cx="3111500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Politician</a:t>
            </a:r>
            <a:endParaRPr/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5329850" y="50952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Politics+agent- make a circle near your temple with a P-hand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00" y="1751863"/>
            <a:ext cx="2314501" cy="267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75" y="1747562"/>
            <a:ext cx="2314500" cy="261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338" y="1747563"/>
            <a:ext cx="2314500" cy="267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6">
            <a:alphaModFix/>
          </a:blip>
          <a:srcRect b="0" l="60841" r="0" t="0"/>
          <a:stretch/>
        </p:blipFill>
        <p:spPr>
          <a:xfrm>
            <a:off x="7744194" y="2394706"/>
            <a:ext cx="1379650" cy="16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0" l="60841" r="0" t="0"/>
          <a:stretch/>
        </p:blipFill>
        <p:spPr>
          <a:xfrm>
            <a:off x="2946563" y="1549088"/>
            <a:ext cx="2513725" cy="29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311700" y="4357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Astronaut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5683925" y="6865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Rocket+agent- move right R-hand up palm of left hand (like a rocket blasting off)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25" y="1515925"/>
            <a:ext cx="2667000" cy="30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6405" y="2385400"/>
            <a:ext cx="1756549" cy="22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List</a:t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218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Work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Job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Boss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Doctor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Lawyer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Engineer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Programmer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Police Officer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Firefighter</a:t>
            </a:r>
            <a:endParaRPr b="1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Actor</a:t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2253150" y="1152475"/>
            <a:ext cx="218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Scientist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Chef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Businessman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Salesman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Politician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Astronaut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Athlete</a:t>
            </a:r>
            <a:endParaRPr/>
          </a:p>
        </p:txBody>
      </p:sp>
      <p:pic>
        <p:nvPicPr>
          <p:cNvPr descr="Image result for what do you want to be when you grow up gif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50" y="1351075"/>
            <a:ext cx="4388351" cy="21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Athlete</a:t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5818625" y="257950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Sports+agent- alternate twisting once A-hand forward (like each hand is trying to catch up to the other)</a:t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25" y="1686550"/>
            <a:ext cx="27686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125" y="1686550"/>
            <a:ext cx="2768600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5">
            <a:alphaModFix/>
          </a:blip>
          <a:srcRect b="0" l="60841" r="0" t="0"/>
          <a:stretch/>
        </p:blipFill>
        <p:spPr>
          <a:xfrm>
            <a:off x="5755713" y="1686538"/>
            <a:ext cx="2513725" cy="29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5115550" y="11524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 </a:t>
            </a:r>
            <a:r>
              <a:rPr lang="en"/>
              <a:t>Make 2 fists, tap right wrist to side of left hand</a:t>
            </a:r>
            <a:r>
              <a:rPr lang="en" u="sng"/>
              <a:t>  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75" y="1240999"/>
            <a:ext cx="3327876" cy="3327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orking hard gif"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363" y="2432000"/>
            <a:ext cx="3327875" cy="191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5590750" y="11524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Letter “J” and then a “B” with palm up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0" l="5836" r="16656" t="0"/>
          <a:stretch/>
        </p:blipFill>
        <p:spPr>
          <a:xfrm>
            <a:off x="311700" y="1447575"/>
            <a:ext cx="2539600" cy="290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 b="0" l="11084" r="17221" t="0"/>
          <a:stretch/>
        </p:blipFill>
        <p:spPr>
          <a:xfrm>
            <a:off x="2851300" y="1447575"/>
            <a:ext cx="2349299" cy="2909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ob gif"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0750" y="2590375"/>
            <a:ext cx="3010000" cy="15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Boss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5800000" y="762450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Tap your right hand on your right shoulder twice</a:t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75" y="1556075"/>
            <a:ext cx="2630775" cy="22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950" y="1556075"/>
            <a:ext cx="2630775" cy="225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7750" y="2189700"/>
            <a:ext cx="2779075" cy="21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5320525" y="658600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Work + agent- bring both flat hands straight down</a:t>
            </a:r>
            <a:r>
              <a:rPr lang="en" u="sng"/>
              <a:t> </a:t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75" y="1831450"/>
            <a:ext cx="2707325" cy="27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 b="0" l="60841" r="0" t="0"/>
          <a:stretch/>
        </p:blipFill>
        <p:spPr>
          <a:xfrm>
            <a:off x="4129925" y="1781825"/>
            <a:ext cx="2513725" cy="29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416700" y="863550"/>
            <a:ext cx="40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tap fingers of your bent right hand twice on the inside of your left wrist (like taking a pulse)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50" y="1152475"/>
            <a:ext cx="3556499" cy="3556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m the doctor gif"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025" y="2345275"/>
            <a:ext cx="3440950" cy="19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Lawyer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5590800" y="6304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Law + agent- tap an L-hand to top of left palm and then bottom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25" y="1733125"/>
            <a:ext cx="2835751" cy="283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 b="0" l="60841" r="0" t="0"/>
          <a:stretch/>
        </p:blipFill>
        <p:spPr>
          <a:xfrm>
            <a:off x="4148600" y="1666513"/>
            <a:ext cx="2513725" cy="29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</a:t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5590750" y="1152475"/>
            <a:ext cx="324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/>
              <a:t>Description:</a:t>
            </a:r>
            <a:r>
              <a:rPr lang="en"/>
              <a:t> Measure+agent- touch both thumbs together, twist right hand down and up, then left hand</a:t>
            </a:r>
            <a:endParaRPr/>
          </a:p>
        </p:txBody>
      </p:sp>
      <p:pic>
        <p:nvPicPr>
          <p:cNvPr descr="American Sign Language Dictionary" id="125" name="Shape 125" title="ENGINE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25" y="125810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ngineer gif"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0875" y="2730150"/>
            <a:ext cx="2839576" cy="21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